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68" r:id="rId4"/>
    <p:sldId id="267" r:id="rId5"/>
    <p:sldId id="269" r:id="rId6"/>
    <p:sldId id="270" r:id="rId7"/>
    <p:sldId id="271" r:id="rId8"/>
    <p:sldId id="272" r:id="rId9"/>
    <p:sldId id="273" r:id="rId10"/>
    <p:sldId id="274" r:id="rId11"/>
    <p:sldId id="276" r:id="rId12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3C3B"/>
    <a:srgbClr val="868686"/>
    <a:srgbClr val="414042"/>
    <a:srgbClr val="242943"/>
    <a:srgbClr val="07B9D9"/>
    <a:srgbClr val="13B9D9"/>
    <a:srgbClr val="13D3D9"/>
    <a:srgbClr val="50ADC9"/>
    <a:srgbClr val="00B7CC"/>
    <a:srgbClr val="4AA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ílus és rács nélkül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Világos stílus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034E78-7F5D-4C2E-B375-FC64B27BC917}" styleName="Sötét stílu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0"/>
    <p:restoredTop sz="94664"/>
  </p:normalViewPr>
  <p:slideViewPr>
    <p:cSldViewPr snapToGrid="0" snapToObjects="1">
      <p:cViewPr varScale="1">
        <p:scale>
          <a:sx n="105" d="100"/>
          <a:sy n="105" d="100"/>
        </p:scale>
        <p:origin x="31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B803637-1D47-274F-8497-BC802DC345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D8409C4-5B5E-7942-8EFF-9876FD1CE2B0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34E50-7B58-A948-AD6C-AE9FE31ED67F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C0729F-D400-7E4F-B7B3-443CADC6317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0721B7FD-35D1-8348-B436-AC623EB089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579C360F-E1FF-4D43-B9AD-787DBD4E94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8FF20AD0-558E-7443-96ED-90406BA6AB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750C19-DBEE-FA4D-A044-D38BF8313CCF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59813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ns face&#10;&#10;Description automatically generated">
            <a:extLst>
              <a:ext uri="{FF2B5EF4-FFF2-40B4-BE49-F238E27FC236}">
                <a16:creationId xmlns:a16="http://schemas.microsoft.com/office/drawing/2014/main" id="{2E651347-27D6-2E4A-9206-9E4A102DE8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72868BE9-08AA-5644-B837-B48D3045CD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1076" y="1711541"/>
            <a:ext cx="3106394" cy="432359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5. FEJEZET</a:t>
            </a:r>
            <a:endParaRPr lang="hu-HU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C74A9132-7A74-7144-86BC-DCFB3890BA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552" y="2170596"/>
            <a:ext cx="3106394" cy="319292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250" b="1">
                <a:solidFill>
                  <a:srgbClr val="242943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CÍM</a:t>
            </a:r>
            <a:endParaRPr lang="hu-HU" dirty="0"/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4CDDC839-0056-F440-AE1E-3E3908D239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554" y="2625756"/>
            <a:ext cx="3888989" cy="4387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450"/>
              </a:spcBef>
              <a:buFontTx/>
              <a:buNone/>
              <a:defRPr sz="975" b="0">
                <a:solidFill>
                  <a:srgbClr val="41404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Lent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minulparit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que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incia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il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inum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cus</a:t>
            </a:r>
            <a:endParaRPr lang="fr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laspele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ssunt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ut dit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laut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tem </a:t>
            </a:r>
            <a:r>
              <a:rPr lang="fr" dirty="0" err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quis</a:t>
            </a:r>
            <a:r>
              <a:rPr lang="fr" dirty="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0C689A-C956-7D4B-BE30-5C380E6486BB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E6147F-F70E-9B47-9454-38C0D0435566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3BA6A72-D198-0247-8B78-01D9DB1BA541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7C52AE7E-2419-7845-BB79-DC9AC1A825CA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247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C21FB5-3A53-924D-8B92-AFD4B4906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A6EA9CC-947F-8944-8973-5B0AEDB14C7D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DCD2CAC-4B8D-C64A-B978-9CBE39710006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A3E143-149B-9B48-82B7-E7858EC9C991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A701C30-097B-3847-B6D9-7841E3B4F5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Text Placeholder 31">
            <a:extLst>
              <a:ext uri="{FF2B5EF4-FFF2-40B4-BE49-F238E27FC236}">
                <a16:creationId xmlns:a16="http://schemas.microsoft.com/office/drawing/2014/main" id="{86938D0E-9139-F04D-A69A-5D5ECADD5C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B0B2E90F-CFF8-6747-BAD8-4C78DB5A2D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ED93D94-E037-6A4C-82F5-E84D0E07A2A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60D01A5A-9C74-224C-9871-3E32868AA9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1" name="Text Placeholder 37">
            <a:extLst>
              <a:ext uri="{FF2B5EF4-FFF2-40B4-BE49-F238E27FC236}">
                <a16:creationId xmlns:a16="http://schemas.microsoft.com/office/drawing/2014/main" id="{1C0F7425-DF56-2946-9BED-D7F93AF72B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F032F1B1-EA55-564E-B980-DFD84B2340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2A020BD1-3B9A-8144-97B3-3BED27BD36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4" name="Text Placeholder 37">
            <a:extLst>
              <a:ext uri="{FF2B5EF4-FFF2-40B4-BE49-F238E27FC236}">
                <a16:creationId xmlns:a16="http://schemas.microsoft.com/office/drawing/2014/main" id="{CB5EB1BD-973D-0F49-9406-7311641045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D80109-8A88-CB41-9D04-63D7B701ED2C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1C176B-0018-6445-B955-6B7C39A9268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9C7037A-994C-0C4E-B381-979B4A2FF02F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8D300421-81F5-C04F-A31F-2AC26744AC8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7138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C4D658D-C99F-8043-9597-5D0DFA2394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7B163D-42F0-EC4D-878F-E908972E6C39}"/>
              </a:ext>
            </a:extLst>
          </p:cNvPr>
          <p:cNvSpPr/>
          <p:nvPr userDrawn="1"/>
        </p:nvSpPr>
        <p:spPr>
          <a:xfrm>
            <a:off x="632518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F5B9D5-F1C8-1145-9335-77779F8D10C3}"/>
              </a:ext>
            </a:extLst>
          </p:cNvPr>
          <p:cNvSpPr/>
          <p:nvPr userDrawn="1"/>
        </p:nvSpPr>
        <p:spPr>
          <a:xfrm>
            <a:off x="3323986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3BBEE-19E9-3E47-913B-B2E842D6E815}"/>
              </a:ext>
            </a:extLst>
          </p:cNvPr>
          <p:cNvSpPr/>
          <p:nvPr userDrawn="1"/>
        </p:nvSpPr>
        <p:spPr>
          <a:xfrm>
            <a:off x="6045813" y="1810510"/>
            <a:ext cx="340990" cy="24300"/>
          </a:xfrm>
          <a:prstGeom prst="rect">
            <a:avLst/>
          </a:pr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053">
              <a:solidFill>
                <a:srgbClr val="4AABC8"/>
              </a:solidFill>
            </a:endParaRPr>
          </a:p>
        </p:txBody>
      </p:sp>
      <p:sp>
        <p:nvSpPr>
          <p:cNvPr id="26" name="Text Placeholder 31">
            <a:extLst>
              <a:ext uri="{FF2B5EF4-FFF2-40B4-BE49-F238E27FC236}">
                <a16:creationId xmlns:a16="http://schemas.microsoft.com/office/drawing/2014/main" id="{A480D1D7-BBAD-2A40-8341-E9F4E22ED0C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35" y="2125422"/>
            <a:ext cx="2631476" cy="22815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None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Placeholder 31">
            <a:extLst>
              <a:ext uri="{FF2B5EF4-FFF2-40B4-BE49-F238E27FC236}">
                <a16:creationId xmlns:a16="http://schemas.microsoft.com/office/drawing/2014/main" id="{B2821C1A-61E9-4441-B431-F05872DC28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1378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Placeholder 31">
            <a:extLst>
              <a:ext uri="{FF2B5EF4-FFF2-40B4-BE49-F238E27FC236}">
                <a16:creationId xmlns:a16="http://schemas.microsoft.com/office/drawing/2014/main" id="{B52D765E-93ED-6049-A2C0-8C6697D76A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2422" y="2125422"/>
            <a:ext cx="2631476" cy="2287307"/>
          </a:xfrm>
          <a:prstGeom prst="rect">
            <a:avLst/>
          </a:prstGeom>
        </p:spPr>
        <p:txBody>
          <a:bodyPr/>
          <a:lstStyle>
            <a:lvl1pPr marL="128588" indent="-128588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62800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771335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079868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388402" indent="-154268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§"/>
              <a:defRPr sz="825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 is simply dummy text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printing and typesetting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Lorem Ipsum has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Been the industry’s standard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dummy text ever since the 1500s, 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When an unknown printer took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Scrambled it to make a type</a:t>
            </a:r>
            <a:b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specimen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r>
              <a:rPr lang="en" sz="825" kern="1200" dirty="0">
                <a:solidFill>
                  <a:srgbClr val="3C3C3B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Book it has survived not</a:t>
            </a:r>
          </a:p>
          <a:p>
            <a:pPr marL="171450" indent="-171450">
              <a:lnSpc>
                <a:spcPct val="150000"/>
              </a:lnSpc>
              <a:buClr>
                <a:srgbClr val="13B9D9"/>
              </a:buClr>
              <a:buSzPct val="100000"/>
              <a:buFont typeface="Wingdings" pitchFamily="2" charset="2"/>
              <a:buChar char="§"/>
            </a:pPr>
            <a:endParaRPr lang="hu-HU" sz="825" dirty="0">
              <a:solidFill>
                <a:srgbClr val="3C3C3B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 Placeholder 37">
            <a:extLst>
              <a:ext uri="{FF2B5EF4-FFF2-40B4-BE49-F238E27FC236}">
                <a16:creationId xmlns:a16="http://schemas.microsoft.com/office/drawing/2014/main" id="{00C5021D-0A66-D544-92C2-DD6EB30483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5610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0" name="Text Placeholder 37">
            <a:extLst>
              <a:ext uri="{FF2B5EF4-FFF2-40B4-BE49-F238E27FC236}">
                <a16:creationId xmlns:a16="http://schemas.microsoft.com/office/drawing/2014/main" id="{2145BF33-D285-064F-8C49-D43D175CDCE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10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1" name="Text Placeholder 37">
            <a:extLst>
              <a:ext uri="{FF2B5EF4-FFF2-40B4-BE49-F238E27FC236}">
                <a16:creationId xmlns:a16="http://schemas.microsoft.com/office/drawing/2014/main" id="{3962D0BA-601E-744D-85C1-8A8CC7273A2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873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3" name="Text Placeholder 37">
            <a:extLst>
              <a:ext uri="{FF2B5EF4-FFF2-40B4-BE49-F238E27FC236}">
                <a16:creationId xmlns:a16="http://schemas.microsoft.com/office/drawing/2014/main" id="{AA645485-9011-7E4C-AFF9-788E43E598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873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D6C9F40D-44A2-B444-9A15-C8E7B6B289C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2422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37" name="Text Placeholder 37">
            <a:extLst>
              <a:ext uri="{FF2B5EF4-FFF2-40B4-BE49-F238E27FC236}">
                <a16:creationId xmlns:a16="http://schemas.microsoft.com/office/drawing/2014/main" id="{8FDAE188-7775-A14B-B88E-857368E26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22422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DB028E0-B2E0-C742-90E5-EA6B1D72E7A0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3B38D01-33E0-2043-8619-3643AD99F9DB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213DF78-935E-734B-9A12-291EBBE0861B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7194A94-DE71-B546-BBC2-2726D95B1D6E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33220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71F4BA-5823-F641-899D-BC101B4EF9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02E2783-A55D-0946-A9FE-0B309B3B378A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AA580AF-85AB-B44E-8D6B-D5CFFB9BE293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0152BD-3642-7446-8CFE-6A6A1FF63F48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75F68C-CA3E-5A40-A628-0E84970A3B49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8747683F-C18C-7E42-BB4A-134FF4A2C5D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735B8E49-77FC-0247-A5DE-A4E146F14D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923BB7C-6C46-7346-AAFE-828484F96A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96A9F4EF-1835-424F-B09D-D3D3688AA67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C742EE3C-01DB-754B-B35F-7439E623D54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7778087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956DD0-0C9F-6245-882C-CDD2EBAD29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1439D5A-C074-DD4C-8B5F-F791314414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761" y="1043478"/>
            <a:ext cx="8171953" cy="62059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LENT MINULPARIT, QUE INCIA IL INUM CUS LASPELE </a:t>
            </a:r>
            <a:b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</a:br>
            <a:r>
              <a:rPr lang="fr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 UT DIT LAUT OFFIC TEM QUIS ET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52D9ABDE-ECA0-6549-BAAE-BDE00AAEE1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637" y="1709318"/>
            <a:ext cx="8198700" cy="3026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88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 sz="675" b="1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Ihicae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nos et lant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oditatur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exernatur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serit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ende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feratium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asperatio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ilicatem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sed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quo et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dolorpo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ssectia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consece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scipsa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labore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re.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CECE3E3-E02E-AF4E-B030-B35A0A4E9C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636" y="2233823"/>
            <a:ext cx="830487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8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marL="0" marR="0" lvl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nctiusae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erchili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tatent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nesed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quaecto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dem. Unt,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moles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velendanditi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alitame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cusciti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molorepudio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volorereris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omnihilique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quisquaepedi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excearum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cum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senia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consequam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late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natet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sz="750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eturibus</a:t>
            </a:r>
            <a:r>
              <a:rPr lang="hu-HU" sz="750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:</a:t>
            </a:r>
            <a:endParaRPr lang="hu-HU" sz="750" dirty="0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AA489463-EB7E-2045-A23A-CD79B57907B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86" y="3830949"/>
            <a:ext cx="8291123" cy="529548"/>
          </a:xfrm>
          <a:prstGeom prst="rect">
            <a:avLst/>
          </a:prstGeom>
        </p:spPr>
        <p:txBody>
          <a:bodyPr/>
          <a:lstStyle>
            <a:lvl1pPr marL="0" marR="0" indent="0" algn="just" defTabSz="5349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Ullisque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voluptatur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?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Quisitibus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b="1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voluptibus</a:t>
            </a:r>
            <a:r>
              <a:rPr lang="hu-HU" b="1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Laciliqui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alitior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aditam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rectotatur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asperundist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volutatur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ad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coriosae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porpore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comnistilique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Lorrovitatis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conseditiis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esequia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nisimi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ullanih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iliquat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iberestis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eaquam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voluptatem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hic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iatemped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utatibus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pla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latiasi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bereri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imi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omnimil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totatiisint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utemporum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2BF2AD9D-22FB-EA48-9774-D0D8214AB3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7512" y="2838522"/>
            <a:ext cx="8304725" cy="882953"/>
          </a:xfrm>
          <a:prstGeom prst="rect">
            <a:avLst/>
          </a:prstGeom>
        </p:spPr>
        <p:txBody>
          <a:bodyPr/>
          <a:lstStyle>
            <a:lvl1pPr marL="128588" indent="-128588">
              <a:buClr>
                <a:schemeClr val="tx1"/>
              </a:buClr>
              <a:buFont typeface="Wingdings" pitchFamily="2" charset="2"/>
              <a:buChar char="§"/>
              <a:defRPr sz="750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Laspele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ssunt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laut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offic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Equod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mosapid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itaquo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dolupitas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aborentur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tiundandae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disquo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inum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volore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atia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de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deliaspit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illati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corecepudae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  <a:p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 is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alasped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quam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viduntem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Busci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occusaperro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es net est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fugiasi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apid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modit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sequate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caturem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dus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escit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autem</a:t>
            </a:r>
            <a:endParaRPr lang="hu-HU" dirty="0">
              <a:solidFill>
                <a:srgbClr val="3E3E3D"/>
              </a:solidFill>
              <a:effectLst/>
              <a:latin typeface="Tahoma" panose="020B0604030504040204" pitchFamily="34" charset="0"/>
            </a:endParaRPr>
          </a:p>
          <a:p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Cupta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eost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millaboresci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rehendelent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reperfe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rnatem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nonsequas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vel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is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abo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Nem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etur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sinvelitas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doloreptat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Cerisit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expellanto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beataep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tatesti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soluptatet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ommodiciaero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quiasperest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id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comnis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quiatum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aut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dolorum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et,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as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non con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cumquia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corit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quiae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simendel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mo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everat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illectis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hu-HU" dirty="0" err="1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doloreiunt</a:t>
            </a:r>
            <a:r>
              <a:rPr lang="hu-HU" dirty="0">
                <a:solidFill>
                  <a:srgbClr val="3E3E3D"/>
                </a:solidFill>
                <a:effectLst/>
                <a:latin typeface="Tahoma" panose="020B0604030504040204" pitchFamily="34" charset="0"/>
              </a:rPr>
              <a:t>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C04246-8DF0-DE47-B3E6-48C437140BB2}"/>
              </a:ext>
            </a:extLst>
          </p:cNvPr>
          <p:cNvGrpSpPr/>
          <p:nvPr userDrawn="1"/>
        </p:nvGrpSpPr>
        <p:grpSpPr>
          <a:xfrm>
            <a:off x="576336" y="4610437"/>
            <a:ext cx="2222740" cy="283243"/>
            <a:chOff x="260075" y="6147250"/>
            <a:chExt cx="2222740" cy="37765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18D988F-DCC6-934E-B738-0A3C1538460D}"/>
                </a:ext>
              </a:extLst>
            </p:cNvPr>
            <p:cNvSpPr/>
            <p:nvPr userDrawn="1"/>
          </p:nvSpPr>
          <p:spPr>
            <a:xfrm>
              <a:off x="260075" y="6147250"/>
              <a:ext cx="340990" cy="32400"/>
            </a:xfrm>
            <a:prstGeom prst="rect">
              <a:avLst/>
            </a:prstGeom>
            <a:solidFill>
              <a:srgbClr val="07B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053">
                <a:solidFill>
                  <a:srgbClr val="4AABC8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86DE79-42D9-A047-A572-23923C909C77}"/>
                </a:ext>
              </a:extLst>
            </p:cNvPr>
            <p:cNvSpPr txBox="1"/>
            <p:nvPr userDrawn="1"/>
          </p:nvSpPr>
          <p:spPr>
            <a:xfrm>
              <a:off x="427444" y="6263297"/>
              <a:ext cx="2055371" cy="2616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" sz="675" dirty="0">
                  <a:solidFill>
                    <a:srgbClr val="86868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 |  ET IS ET QUIA DOLENT ES ALICID QUASPED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49507A4-ED69-0346-ABCF-83A6C1745E50}"/>
              </a:ext>
            </a:extLst>
          </p:cNvPr>
          <p:cNvSpPr/>
          <p:nvPr userDrawn="1"/>
        </p:nvSpPr>
        <p:spPr>
          <a:xfrm>
            <a:off x="494740" y="4696376"/>
            <a:ext cx="314510" cy="1962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tabLst>
                <a:tab pos="2961085" algn="ctr"/>
                <a:tab pos="6096000" algn="r"/>
                <a:tab pos="6586538" algn="r"/>
              </a:tabLst>
              <a:defRPr/>
            </a:pPr>
            <a:fld id="{2A605FED-7AC8-4412-BF98-CCE815642EF6}" type="slidenum">
              <a:rPr lang="de-DE" sz="675" b="0" smtClean="0">
                <a:solidFill>
                  <a:srgbClr val="86868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>
                <a:spcBef>
                  <a:spcPct val="50000"/>
                </a:spcBef>
                <a:tabLst>
                  <a:tab pos="2961085" algn="ctr"/>
                  <a:tab pos="6096000" algn="r"/>
                  <a:tab pos="6586538" algn="r"/>
                </a:tabLst>
                <a:defRPr/>
              </a:pPr>
              <a:t>‹#›</a:t>
            </a:fld>
            <a:endParaRPr lang="en-GB" sz="675" b="0" dirty="0">
              <a:solidFill>
                <a:srgbClr val="86868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270514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BC887C-ABF1-B649-87E7-1DE36ECBE4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1581524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B91114A-335F-7940-B9A0-64FDDA4A34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Placeholder 37">
            <a:extLst>
              <a:ext uri="{FF2B5EF4-FFF2-40B4-BE49-F238E27FC236}">
                <a16:creationId xmlns:a16="http://schemas.microsoft.com/office/drawing/2014/main" id="{507253E3-3CA3-3346-A208-2D54D4FD55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985" y="1317226"/>
            <a:ext cx="2645686" cy="287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13">
                <a:solidFill>
                  <a:srgbClr val="3C3C3B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FŐCÍM</a:t>
            </a:r>
            <a:endParaRPr lang="hu-HU" dirty="0"/>
          </a:p>
        </p:txBody>
      </p:sp>
      <p:sp>
        <p:nvSpPr>
          <p:cNvPr id="4" name="Text Placeholder 37">
            <a:extLst>
              <a:ext uri="{FF2B5EF4-FFF2-40B4-BE49-F238E27FC236}">
                <a16:creationId xmlns:a16="http://schemas.microsoft.com/office/drawing/2014/main" id="{A8CE5FC3-69AF-DA4E-8C27-A5F45B917F6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4985" y="1121418"/>
            <a:ext cx="2645686" cy="171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88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08533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17067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925601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234134" indent="0">
              <a:buNone/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FELCÍM</a:t>
            </a:r>
            <a:endParaRPr lang="hu-HU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9DBFB32D-7443-AD44-910E-1EEDB40724F5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6" y="1769270"/>
            <a:ext cx="8643256" cy="29170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75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53609817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29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83" r:id="rId2"/>
    <p:sldLayoutId id="2147483678" r:id="rId3"/>
    <p:sldLayoutId id="2147483684" r:id="rId4"/>
    <p:sldLayoutId id="2147483682" r:id="rId5"/>
    <p:sldLayoutId id="2147483685" r:id="rId6"/>
    <p:sldLayoutId id="2147483679" r:id="rId7"/>
    <p:sldLayoutId id="2147483686" r:id="rId8"/>
  </p:sldLayoutIdLst>
  <p:transition spd="slow">
    <p:wipe/>
  </p:transition>
  <p:txStyles>
    <p:titleStyle>
      <a:lvl1pPr algn="l" defTabSz="617068" rtl="0" eaLnBrk="1" latinLnBrk="0" hangingPunct="1">
        <a:lnSpc>
          <a:spcPct val="90000"/>
        </a:lnSpc>
        <a:spcBef>
          <a:spcPct val="0"/>
        </a:spcBef>
        <a:buNone/>
        <a:defRPr sz="296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4268" indent="-154268" algn="l" defTabSz="617068" rtl="0" eaLnBrk="1" latinLnBrk="0" hangingPunct="1">
        <a:lnSpc>
          <a:spcPct val="90000"/>
        </a:lnSpc>
        <a:spcBef>
          <a:spcPts val="67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62800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771335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8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388402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6969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2005469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314004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622536" indent="-154268" algn="l" defTabSz="617068" rtl="0" eaLnBrk="1" latinLnBrk="0" hangingPunct="1">
        <a:lnSpc>
          <a:spcPct val="90000"/>
        </a:lnSpc>
        <a:spcBef>
          <a:spcPts val="337"/>
        </a:spcBef>
        <a:buFont typeface="Arial" panose="020B0604020202020204" pitchFamily="34" charset="0"/>
        <a:buChar char="•"/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534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0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601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1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2668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203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59736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270" algn="l" defTabSz="617068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11" userDrawn="1">
          <p15:clr>
            <a:srgbClr val="F26B43"/>
          </p15:clr>
        </p15:guide>
        <p15:guide id="2" pos="3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EF33A8C-9297-814B-AD7B-5F45206C9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8904" y="1724911"/>
            <a:ext cx="4193324" cy="1040060"/>
          </a:xfrm>
        </p:spPr>
        <p:txBody>
          <a:bodyPr/>
          <a:lstStyle/>
          <a:p>
            <a:pPr algn="ctr"/>
            <a:r>
              <a:rPr lang="hu-HU" dirty="0"/>
              <a:t>Webshop chatbot segítségével</a:t>
            </a:r>
          </a:p>
        </p:txBody>
      </p:sp>
    </p:spTree>
    <p:extLst>
      <p:ext uri="{BB962C8B-B14F-4D97-AF65-F5344CB8AC3E}">
        <p14:creationId xmlns:p14="http://schemas.microsoft.com/office/powerpoint/2010/main" val="144393713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42697-A24F-BFE0-60B2-6EB7279BA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EF043D-08DB-7BCB-7563-530C005D90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985" y="1317226"/>
            <a:ext cx="2645686" cy="287078"/>
          </a:xfrm>
        </p:spPr>
        <p:txBody>
          <a:bodyPr/>
          <a:lstStyle/>
          <a:p>
            <a:r>
              <a:rPr lang="hu-HU" dirty="0"/>
              <a:t>Chatbot</a:t>
            </a:r>
          </a:p>
        </p:txBody>
      </p:sp>
      <p:pic>
        <p:nvPicPr>
          <p:cNvPr id="3" name="Kép 2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34D279C-5724-16B6-2663-3DB32A516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94" y="1814287"/>
            <a:ext cx="2206964" cy="3038560"/>
          </a:xfrm>
          <a:prstGeom prst="rect">
            <a:avLst/>
          </a:prstGeom>
        </p:spPr>
      </p:pic>
      <p:pic>
        <p:nvPicPr>
          <p:cNvPr id="5" name="Kép 4" descr="A képen szöveg, képernyőkép, Betűtípus, szám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209B8C4-A5CC-2912-A5A0-B92809C01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12" y="1814286"/>
            <a:ext cx="2206963" cy="30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09119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9A1EC-0B25-AA58-2B3E-EB67EBDA1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EE840A-AD04-9AE5-B01C-44359AC42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0914" y="1724911"/>
            <a:ext cx="4891314" cy="626403"/>
          </a:xfrm>
        </p:spPr>
        <p:txBody>
          <a:bodyPr/>
          <a:lstStyle/>
          <a:p>
            <a:pPr algn="ctr"/>
            <a:r>
              <a:rPr lang="hu-HU" dirty="0">
                <a:solidFill>
                  <a:srgbClr val="3C3C3B"/>
                </a:solidFill>
              </a:rPr>
              <a:t>Köszönjük a figyelmet!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97F0405-F2E8-B859-F66B-D1BD8DE8C100}"/>
              </a:ext>
            </a:extLst>
          </p:cNvPr>
          <p:cNvSpPr txBox="1"/>
          <p:nvPr/>
        </p:nvSpPr>
        <p:spPr>
          <a:xfrm>
            <a:off x="478971" y="2571750"/>
            <a:ext cx="455748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rgbClr val="3C3C3B"/>
                </a:solidFill>
              </a:rPr>
              <a:t>Bubik Balázs, Elek Péter, Szabó Mátyás Előd</a:t>
            </a:r>
          </a:p>
        </p:txBody>
      </p:sp>
    </p:spTree>
    <p:extLst>
      <p:ext uri="{BB962C8B-B14F-4D97-AF65-F5344CB8AC3E}">
        <p14:creationId xmlns:p14="http://schemas.microsoft.com/office/powerpoint/2010/main" val="174262207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C2A3F59-77DE-4E46-B7F0-F02FBBACAD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984" y="1037771"/>
            <a:ext cx="2975701" cy="566533"/>
          </a:xfrm>
        </p:spPr>
        <p:txBody>
          <a:bodyPr/>
          <a:lstStyle/>
          <a:p>
            <a:r>
              <a:rPr lang="hu-HU" sz="2400" dirty="0"/>
              <a:t>Projekt bemutatása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61D109E1-6CED-EA4B-A07C-6E6FF1660CA2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239487" y="1769270"/>
            <a:ext cx="3621314" cy="2917031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sz="1800" dirty="0">
                <a:solidFill>
                  <a:srgbClr val="3C3C3B"/>
                </a:solidFill>
              </a:rPr>
              <a:t>A weboldal célja 	</a:t>
            </a:r>
            <a:endParaRPr lang="hu-HU" sz="2670" dirty="0">
              <a:solidFill>
                <a:srgbClr val="3C3C3B"/>
              </a:solidFill>
            </a:endParaRPr>
          </a:p>
          <a:p>
            <a:pPr marL="805700" lvl="1" indent="-342900"/>
            <a:r>
              <a:rPr lang="hu-HU" sz="1600" dirty="0">
                <a:solidFill>
                  <a:srgbClr val="3C3C3B"/>
                </a:solidFill>
              </a:rPr>
              <a:t>A különböző termékek hirdetése és értékesítése</a:t>
            </a:r>
          </a:p>
          <a:p>
            <a:pPr marL="805700" lvl="1" indent="-342900"/>
            <a:r>
              <a:rPr lang="hu-HU" sz="1600" dirty="0">
                <a:solidFill>
                  <a:srgbClr val="3C3C3B"/>
                </a:solidFill>
              </a:rPr>
              <a:t>Felhasználók segítése chatbot által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hu-HU" sz="1800" dirty="0"/>
          </a:p>
          <a:p>
            <a:pPr lvl="1" indent="0">
              <a:buNone/>
            </a:pPr>
            <a:r>
              <a:rPr lang="hu-HU" sz="2670" dirty="0"/>
              <a:t>		</a:t>
            </a:r>
          </a:p>
        </p:txBody>
      </p:sp>
      <p:pic>
        <p:nvPicPr>
          <p:cNvPr id="3" name="Kép 2" descr="A képen szöveg, képernyőkép, szám, Betűtípus látható">
            <a:extLst>
              <a:ext uri="{FF2B5EF4-FFF2-40B4-BE49-F238E27FC236}">
                <a16:creationId xmlns:a16="http://schemas.microsoft.com/office/drawing/2014/main" id="{EAE7D596-B623-8B16-B378-19409BAB0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023" y="457199"/>
            <a:ext cx="5395228" cy="378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0310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>
            <a:extLst>
              <a:ext uri="{FF2B5EF4-FFF2-40B4-BE49-F238E27FC236}">
                <a16:creationId xmlns:a16="http://schemas.microsoft.com/office/drawing/2014/main" id="{E3924266-6E04-76CB-1E7B-53A0E8A7BC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Funkciók</a:t>
            </a:r>
          </a:p>
          <a:p>
            <a:pPr marL="594283" lvl="1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3C3C3B"/>
                </a:solidFill>
              </a:rPr>
              <a:t>Bejelentkezés, regisztráció</a:t>
            </a:r>
          </a:p>
        </p:txBody>
      </p:sp>
      <p:pic>
        <p:nvPicPr>
          <p:cNvPr id="6" name="Kép 5" descr="A képen szöveg, képernyőkép, szoftver, Operációs rendsz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5D437DFE-1C9F-E79F-5D0F-74D0409C4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829" y="200113"/>
            <a:ext cx="5254171" cy="3622587"/>
          </a:xfrm>
          <a:prstGeom prst="rect">
            <a:avLst/>
          </a:prstGeom>
        </p:spPr>
      </p:pic>
      <p:pic>
        <p:nvPicPr>
          <p:cNvPr id="10" name="Kép 9" descr="A képen szöveg, képernyőkép, szoftver, Betűtípus látható">
            <a:extLst>
              <a:ext uri="{FF2B5EF4-FFF2-40B4-BE49-F238E27FC236}">
                <a16:creationId xmlns:a16="http://schemas.microsoft.com/office/drawing/2014/main" id="{12A9731B-A5A6-4847-E9E0-DF25701A4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85" y="2191380"/>
            <a:ext cx="5334000" cy="26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0114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D357-10AD-CB54-0BEB-4BCD7035D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3E87963-C982-9FBA-1BFD-498B2EED71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985" y="1317226"/>
            <a:ext cx="2645686" cy="287078"/>
          </a:xfrm>
        </p:spPr>
        <p:txBody>
          <a:bodyPr/>
          <a:lstStyle/>
          <a:p>
            <a:r>
              <a:rPr lang="hu-HU" dirty="0"/>
              <a:t>Termék meghirdetése</a:t>
            </a:r>
          </a:p>
        </p:txBody>
      </p:sp>
      <p:pic>
        <p:nvPicPr>
          <p:cNvPr id="6" name="Kép 5" descr="A képen szöveg, képernyőkép, szoftver, Számítógépes iko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A2D2332-437C-DAA5-3AC1-4F8251E6F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268" y="802481"/>
            <a:ext cx="6290732" cy="35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3399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214EAD-62F2-6FA2-E349-26586D18A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>
            <a:extLst>
              <a:ext uri="{FF2B5EF4-FFF2-40B4-BE49-F238E27FC236}">
                <a16:creationId xmlns:a16="http://schemas.microsoft.com/office/drawing/2014/main" id="{B177F0E9-A761-6C8C-A6B4-3D329681A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hu-HU" dirty="0"/>
              <a:t>Hirdetés módosítás</a:t>
            </a:r>
          </a:p>
        </p:txBody>
      </p:sp>
      <p:pic>
        <p:nvPicPr>
          <p:cNvPr id="5" name="Kép 4" descr="A képen jármű, szöveg, Szárazföldi jármű, autó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853CE90-D5A9-DA04-2C39-9343CE831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087" y="602344"/>
            <a:ext cx="6112598" cy="340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2642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708CE-32AE-FC39-F6B9-A47931B79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zöveg helye 2">
            <a:extLst>
              <a:ext uri="{FF2B5EF4-FFF2-40B4-BE49-F238E27FC236}">
                <a16:creationId xmlns:a16="http://schemas.microsoft.com/office/drawing/2014/main" id="{3D19CA5E-79AE-E90A-BB38-B7C71BFC39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49157" y="435429"/>
            <a:ext cx="2645686" cy="341085"/>
          </a:xfrm>
        </p:spPr>
        <p:txBody>
          <a:bodyPr/>
          <a:lstStyle/>
          <a:p>
            <a:pPr algn="ctr"/>
            <a:r>
              <a:rPr lang="hu-HU" dirty="0"/>
              <a:t>Hirdetések</a:t>
            </a:r>
          </a:p>
        </p:txBody>
      </p:sp>
      <p:pic>
        <p:nvPicPr>
          <p:cNvPr id="5" name="Kép 4" descr="A képen szöveg, Szárazföldi jármű, számítógép, ker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D2B78D8-5E33-E16E-EB9A-F637457F1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50" y="878114"/>
            <a:ext cx="8382299" cy="389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3022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71A63-D9FD-7DEF-E44F-A5C492F40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D2F886-9421-96C7-36FE-8FCB601851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350" y="1317625"/>
            <a:ext cx="2577193" cy="10191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/>
              <a:t>Vásárló és eladó </a:t>
            </a:r>
            <a:br>
              <a:rPr lang="hu-HU" dirty="0"/>
            </a:br>
            <a:r>
              <a:rPr lang="hu-HU" dirty="0"/>
              <a:t>közötti interakció</a:t>
            </a:r>
          </a:p>
          <a:p>
            <a:pPr marL="594283" lvl="1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3C3C3B"/>
                </a:solidFill>
              </a:rPr>
              <a:t>Kérdések</a:t>
            </a:r>
          </a:p>
          <a:p>
            <a:pPr marL="594283" lvl="1" indent="-285750"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3C3C3B"/>
                </a:solidFill>
              </a:rPr>
              <a:t>Üzenetek</a:t>
            </a:r>
          </a:p>
        </p:txBody>
      </p:sp>
      <p:pic>
        <p:nvPicPr>
          <p:cNvPr id="3" name="Kép 2" descr="A képen szöveg, képernyőkép, szoftver, Operációs rendsz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2EEF5B2-8FAF-1EE2-6E6C-FD825E7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1" y="261256"/>
            <a:ext cx="5769428" cy="46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06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E2F3D-E06F-2839-79F1-B9F79201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4E14D98-4977-60DA-F028-07FBF719CC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4985" y="1317225"/>
            <a:ext cx="2645686" cy="349426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Techinkai</a:t>
            </a:r>
            <a:r>
              <a:rPr lang="hu-HU" dirty="0"/>
              <a:t> háttér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3C3C3B"/>
                </a:solidFill>
              </a:rPr>
              <a:t>Python programozási nyelv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rgbClr val="3C3C3B"/>
                </a:solidFill>
              </a:rPr>
              <a:t>Django</a:t>
            </a:r>
            <a:r>
              <a:rPr lang="hu-HU" dirty="0">
                <a:solidFill>
                  <a:srgbClr val="3C3C3B"/>
                </a:solidFill>
              </a:rPr>
              <a:t> keretrendszer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rgbClr val="3C3C3B"/>
                </a:solidFill>
              </a:rPr>
              <a:t>Tailwind</a:t>
            </a:r>
            <a:r>
              <a:rPr lang="hu-HU" dirty="0">
                <a:solidFill>
                  <a:srgbClr val="3C3C3B"/>
                </a:solidFill>
              </a:rPr>
              <a:t> CCS 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3C3C3B"/>
                </a:solidFill>
              </a:rPr>
              <a:t>HTML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>
                <a:solidFill>
                  <a:srgbClr val="3C3C3B"/>
                </a:solidFill>
              </a:rPr>
              <a:t>Chatbot</a:t>
            </a:r>
          </a:p>
          <a:p>
            <a:pPr marL="12001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rgbClr val="3C3C3B"/>
                </a:solidFill>
              </a:rPr>
              <a:t>openForm</a:t>
            </a:r>
            <a:endParaRPr lang="hu-HU" dirty="0">
              <a:solidFill>
                <a:srgbClr val="3C3C3B"/>
              </a:solidFill>
            </a:endParaRPr>
          </a:p>
          <a:p>
            <a:pPr marL="12001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rgbClr val="3C3C3B"/>
                </a:solidFill>
              </a:rPr>
              <a:t>closeForm</a:t>
            </a:r>
            <a:endParaRPr lang="hu-HU" dirty="0">
              <a:solidFill>
                <a:srgbClr val="3C3C3B"/>
              </a:solidFill>
            </a:endParaRPr>
          </a:p>
          <a:p>
            <a:pPr marL="1200150" lvl="2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rgbClr val="3C3C3B"/>
                </a:solidFill>
              </a:rPr>
              <a:t>pickQuestion</a:t>
            </a:r>
            <a:endParaRPr lang="hu-HU" dirty="0">
              <a:solidFill>
                <a:srgbClr val="3C3C3B"/>
              </a:solidFill>
            </a:endParaRPr>
          </a:p>
          <a:p>
            <a:pPr marL="594283" lvl="1" indent="-285750">
              <a:buFont typeface="Arial" panose="020B0604020202020204" pitchFamily="34" charset="0"/>
              <a:buChar char="•"/>
            </a:pPr>
            <a:endParaRPr lang="hu-HU" dirty="0">
              <a:solidFill>
                <a:srgbClr val="3C3C3B"/>
              </a:solidFill>
            </a:endParaRPr>
          </a:p>
          <a:p>
            <a:endParaRPr lang="hu-HU" dirty="0"/>
          </a:p>
        </p:txBody>
      </p:sp>
      <p:pic>
        <p:nvPicPr>
          <p:cNvPr id="3" name="Kép 2" descr="A képen szöveg, képernyőkép, Betűtípus, dokumentum látható">
            <a:extLst>
              <a:ext uri="{FF2B5EF4-FFF2-40B4-BE49-F238E27FC236}">
                <a16:creationId xmlns:a16="http://schemas.microsoft.com/office/drawing/2014/main" id="{06CD666E-EAED-7755-2BF7-167D001A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682" y="377371"/>
            <a:ext cx="4720333" cy="443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3613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7D67D-C02C-CAFC-E4B2-7CD539880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szöveg, dokumentum, levél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929B91F-57F2-B423-753D-0A4CE7081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885370"/>
            <a:ext cx="8778240" cy="402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2870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sze_szinek">
      <a:dk1>
        <a:srgbClr val="07B9D9"/>
      </a:dk1>
      <a:lt1>
        <a:srgbClr val="FFFFFF"/>
      </a:lt1>
      <a:dk2>
        <a:srgbClr val="242843"/>
      </a:dk2>
      <a:lt2>
        <a:srgbClr val="D1D3D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ze betutipu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1925</TotalTime>
  <Words>66</Words>
  <Application>Microsoft Office PowerPoint</Application>
  <PresentationFormat>Diavetítés a képernyőre (16:9 oldalarány)</PresentationFormat>
  <Paragraphs>27</Paragraphs>
  <Slides>11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11</vt:i4>
      </vt:variant>
    </vt:vector>
  </HeadingPairs>
  <TitlesOfParts>
    <vt:vector size="15" baseType="lpstr">
      <vt:lpstr>Arial</vt:lpstr>
      <vt:lpstr>Tahoma</vt:lpstr>
      <vt:lpstr>Wingdings</vt:lpstr>
      <vt:lpstr>Default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xmeditor01</dc:creator>
  <cp:lastModifiedBy>Szabó Mátyás Előd</cp:lastModifiedBy>
  <cp:revision>52</cp:revision>
  <dcterms:created xsi:type="dcterms:W3CDTF">2019-08-01T06:27:51Z</dcterms:created>
  <dcterms:modified xsi:type="dcterms:W3CDTF">2025-05-13T15:40:28Z</dcterms:modified>
</cp:coreProperties>
</file>